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680" y="-112"/>
      </p:cViewPr>
      <p:guideLst>
        <p:guide orient="horz" pos="1463"/>
        <p:guide orient="horz" pos="3161"/>
        <p:guide orient="horz" pos="2332"/>
        <p:guide orient="horz" pos="3023"/>
        <p:guide orient="horz" pos="2184"/>
        <p:guide pos="1983"/>
        <p:guide pos="2695"/>
        <p:guide pos="3375"/>
        <p:guide pos="4462"/>
        <p:guide pos="213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13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16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7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346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00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5390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68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94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77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413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B782AC-99D8-DA4A-816A-CCDCB70839D1}" type="datetimeFigureOut">
              <a:rPr lang="en-US" smtClean="0"/>
              <a:t>10/23/14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DE9A2A-A83B-8945-89DA-A22D4D7A1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98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docs.6connect.com/display/DOC/Holding+Tank+Manageme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300878" y="612299"/>
            <a:ext cx="8639503" cy="5345765"/>
            <a:chOff x="322389" y="229668"/>
            <a:chExt cx="9257178" cy="5727957"/>
          </a:xfrm>
        </p:grpSpPr>
        <p:sp>
          <p:nvSpPr>
            <p:cNvPr id="12" name="Freeform 11"/>
            <p:cNvSpPr/>
            <p:nvPr/>
          </p:nvSpPr>
          <p:spPr>
            <a:xfrm>
              <a:off x="3640335" y="1122055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8184" tIns="158184" rIns="158184" bIns="158184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Available</a:t>
              </a:r>
              <a:endParaRPr lang="en-US" sz="2600" kern="1200" dirty="0"/>
            </a:p>
          </p:txBody>
        </p:sp>
        <p:sp>
          <p:nvSpPr>
            <p:cNvPr id="13" name="Arc 12"/>
            <p:cNvSpPr/>
            <p:nvPr/>
          </p:nvSpPr>
          <p:spPr>
            <a:xfrm>
              <a:off x="3373078" y="1904336"/>
              <a:ext cx="3232074" cy="3232073"/>
            </a:xfrm>
            <a:prstGeom prst="arc">
              <a:avLst>
                <a:gd name="adj1" fmla="val 17989789"/>
                <a:gd name="adj2" fmla="val 21208559"/>
              </a:avLst>
            </a:prstGeom>
            <a:noFill/>
            <a:ln w="76200" cap="rnd" cmpd="sng">
              <a:solidFill>
                <a:schemeClr val="tx1"/>
              </a:solidFill>
              <a:tailEnd type="triangle" w="lg" len="lg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5756671" y="3546119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8184" tIns="158184" rIns="158184" bIns="158184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Assigned to Resource</a:t>
              </a:r>
              <a:endParaRPr lang="en-US" sz="2600" kern="1200" dirty="0"/>
            </a:p>
          </p:txBody>
        </p:sp>
        <p:sp>
          <p:nvSpPr>
            <p:cNvPr id="15" name="Arc 14"/>
            <p:cNvSpPr/>
            <p:nvPr/>
          </p:nvSpPr>
          <p:spPr>
            <a:xfrm rot="7766500">
              <a:off x="3039303" y="2145460"/>
              <a:ext cx="2781296" cy="3491508"/>
            </a:xfrm>
            <a:prstGeom prst="arc">
              <a:avLst/>
            </a:prstGeom>
            <a:noFill/>
            <a:ln w="76200" cap="rnd" cmpd="sng">
              <a:solidFill>
                <a:schemeClr val="tx1"/>
              </a:solidFill>
              <a:tailEnd type="triangle" w="lg" len="lg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1524000" y="3532001"/>
              <a:ext cx="1863328" cy="1211163"/>
            </a:xfrm>
            <a:custGeom>
              <a:avLst/>
              <a:gdLst>
                <a:gd name="connsiteX0" fmla="*/ 0 w 1863328"/>
                <a:gd name="connsiteY0" fmla="*/ 201865 h 1211163"/>
                <a:gd name="connsiteX1" fmla="*/ 201865 w 1863328"/>
                <a:gd name="connsiteY1" fmla="*/ 0 h 1211163"/>
                <a:gd name="connsiteX2" fmla="*/ 1661463 w 1863328"/>
                <a:gd name="connsiteY2" fmla="*/ 0 h 1211163"/>
                <a:gd name="connsiteX3" fmla="*/ 1863328 w 1863328"/>
                <a:gd name="connsiteY3" fmla="*/ 201865 h 1211163"/>
                <a:gd name="connsiteX4" fmla="*/ 1863328 w 1863328"/>
                <a:gd name="connsiteY4" fmla="*/ 1009298 h 1211163"/>
                <a:gd name="connsiteX5" fmla="*/ 1661463 w 1863328"/>
                <a:gd name="connsiteY5" fmla="*/ 1211163 h 1211163"/>
                <a:gd name="connsiteX6" fmla="*/ 201865 w 1863328"/>
                <a:gd name="connsiteY6" fmla="*/ 1211163 h 1211163"/>
                <a:gd name="connsiteX7" fmla="*/ 0 w 1863328"/>
                <a:gd name="connsiteY7" fmla="*/ 1009298 h 1211163"/>
                <a:gd name="connsiteX8" fmla="*/ 0 w 1863328"/>
                <a:gd name="connsiteY8" fmla="*/ 201865 h 1211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63328" h="1211163">
                  <a:moveTo>
                    <a:pt x="0" y="201865"/>
                  </a:moveTo>
                  <a:cubicBezTo>
                    <a:pt x="0" y="90378"/>
                    <a:pt x="90378" y="0"/>
                    <a:pt x="201865" y="0"/>
                  </a:cubicBezTo>
                  <a:lnTo>
                    <a:pt x="1661463" y="0"/>
                  </a:lnTo>
                  <a:cubicBezTo>
                    <a:pt x="1772950" y="0"/>
                    <a:pt x="1863328" y="90378"/>
                    <a:pt x="1863328" y="201865"/>
                  </a:cubicBezTo>
                  <a:lnTo>
                    <a:pt x="1863328" y="1009298"/>
                  </a:lnTo>
                  <a:cubicBezTo>
                    <a:pt x="1863328" y="1120785"/>
                    <a:pt x="1772950" y="1211163"/>
                    <a:pt x="1661463" y="1211163"/>
                  </a:cubicBezTo>
                  <a:lnTo>
                    <a:pt x="201865" y="1211163"/>
                  </a:lnTo>
                  <a:cubicBezTo>
                    <a:pt x="90378" y="1211163"/>
                    <a:pt x="0" y="1120785"/>
                    <a:pt x="0" y="1009298"/>
                  </a:cubicBezTo>
                  <a:lnTo>
                    <a:pt x="0" y="20186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8184" tIns="158184" rIns="158184" bIns="158184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600" kern="1200" dirty="0" smtClean="0"/>
                <a:t>Holding</a:t>
              </a:r>
            </a:p>
          </p:txBody>
        </p:sp>
        <p:sp>
          <p:nvSpPr>
            <p:cNvPr id="17" name="Arc 16"/>
            <p:cNvSpPr/>
            <p:nvPr/>
          </p:nvSpPr>
          <p:spPr>
            <a:xfrm>
              <a:off x="2317508" y="1996406"/>
              <a:ext cx="3232074" cy="3232073"/>
            </a:xfrm>
            <a:prstGeom prst="arc">
              <a:avLst>
                <a:gd name="adj1" fmla="val 11570153"/>
                <a:gd name="adj2" fmla="val 15019174"/>
              </a:avLst>
            </a:prstGeom>
            <a:noFill/>
            <a:ln w="76200" cap="rnd" cmpd="sng">
              <a:solidFill>
                <a:schemeClr val="tx1"/>
              </a:solidFill>
              <a:round/>
              <a:tailEnd type="triangle" w="lg" len="lg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TextBox 6"/>
            <p:cNvSpPr txBox="1"/>
            <p:nvPr/>
          </p:nvSpPr>
          <p:spPr>
            <a:xfrm>
              <a:off x="6605151" y="1950589"/>
              <a:ext cx="1640659" cy="890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82880" indent="-285750">
                <a:buFont typeface="Arial"/>
                <a:buChar char="•"/>
              </a:pPr>
              <a:r>
                <a:rPr lang="en-US" sz="1600" dirty="0" smtClean="0"/>
                <a:t>Smart Assign</a:t>
              </a:r>
            </a:p>
            <a:p>
              <a:pPr marL="182880" indent="-285750">
                <a:buFont typeface="Arial"/>
                <a:buChar char="•"/>
              </a:pPr>
              <a:r>
                <a:rPr lang="en-US" sz="1600" dirty="0" smtClean="0"/>
                <a:t>Direct Assign</a:t>
              </a:r>
            </a:p>
            <a:p>
              <a:pPr marL="182880" indent="-285750">
                <a:buFont typeface="Arial"/>
                <a:buChar char="•"/>
              </a:pPr>
              <a:r>
                <a:rPr lang="en-US" sz="1600" dirty="0" smtClean="0"/>
                <a:t>Manual</a:t>
              </a:r>
              <a:endParaRPr lang="en-US" sz="16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595200" y="5594866"/>
              <a:ext cx="1915477" cy="362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Manual Reclaim</a:t>
              </a:r>
              <a:endParaRPr lang="en-US" sz="16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2389" y="1935462"/>
              <a:ext cx="2355185" cy="6265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Manual Reclaim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>
                  <a:hlinkClick r:id="rId2"/>
                </a:rPr>
                <a:t>Bulk Process Holding</a:t>
              </a:r>
              <a:endParaRPr lang="en-US" sz="16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000528" y="229668"/>
              <a:ext cx="3167319" cy="4287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IP ASSIGNMENT LIFECYCLE</a:t>
              </a:r>
              <a:endParaRPr lang="en-US" sz="2000" dirty="0"/>
            </a:p>
          </p:txBody>
        </p:sp>
        <p:sp>
          <p:nvSpPr>
            <p:cNvPr id="19" name="Arc 18"/>
            <p:cNvSpPr/>
            <p:nvPr/>
          </p:nvSpPr>
          <p:spPr>
            <a:xfrm rot="18868971">
              <a:off x="7066752" y="2894792"/>
              <a:ext cx="1106493" cy="1058561"/>
            </a:xfrm>
            <a:prstGeom prst="arc">
              <a:avLst>
                <a:gd name="adj1" fmla="val 14458095"/>
                <a:gd name="adj2" fmla="val 7976860"/>
              </a:avLst>
            </a:prstGeom>
            <a:noFill/>
            <a:ln w="50800" cap="rnd" cmpd="sng">
              <a:solidFill>
                <a:schemeClr val="tx1"/>
              </a:solidFill>
              <a:headEnd type="triangle" w="lg" len="lg"/>
              <a:tailEnd type="none" w="lg" len="lg"/>
            </a:ln>
          </p:spPr>
          <p:style>
            <a:lnRef idx="1">
              <a:scrgbClr r="0" g="0" b="0"/>
            </a:lnRef>
            <a:fillRef idx="0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TextBox 19"/>
            <p:cNvSpPr txBox="1"/>
            <p:nvPr/>
          </p:nvSpPr>
          <p:spPr>
            <a:xfrm>
              <a:off x="8145020" y="3061313"/>
              <a:ext cx="1434547" cy="3627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/>
                <a:buChar char="•"/>
              </a:pPr>
              <a:r>
                <a:rPr lang="en-US" sz="1600" dirty="0" smtClean="0"/>
                <a:t>Sub Assign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64046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22</Words>
  <Application>Microsoft Macintosh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Adin</dc:creator>
  <cp:lastModifiedBy>Adin</cp:lastModifiedBy>
  <cp:revision>8</cp:revision>
  <dcterms:created xsi:type="dcterms:W3CDTF">2014-10-23T16:51:44Z</dcterms:created>
  <dcterms:modified xsi:type="dcterms:W3CDTF">2014-10-23T18:45:25Z</dcterms:modified>
</cp:coreProperties>
</file>